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56" r:id="rId3"/>
    <p:sldId id="265" r:id="rId4"/>
    <p:sldId id="276" r:id="rId5"/>
    <p:sldId id="277" r:id="rId6"/>
    <p:sldId id="278" r:id="rId7"/>
    <p:sldId id="279" r:id="rId8"/>
    <p:sldId id="282" r:id="rId9"/>
    <p:sldId id="281" r:id="rId10"/>
    <p:sldId id="280" r:id="rId11"/>
    <p:sldId id="283" r:id="rId12"/>
    <p:sldId id="284" r:id="rId13"/>
    <p:sldId id="285" r:id="rId14"/>
    <p:sldId id="2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4" d="100"/>
          <a:sy n="84" d="100"/>
        </p:scale>
        <p:origin x="6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762B48F5-BACC-47D6-A0F7-82FBF9C6BC85}" type="datetimeFigureOut">
              <a:rPr lang="en-US" altLang="zh-TW"/>
              <a:t>5/2/2015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45ACAF8E-318A-4EFE-8633-D9E72ABCE0ED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0CB1CD00-5424-4675-AB18-2C419B060449}" type="datetimeFigureOut">
              <a:t>2015/5/2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5EE2CF44-2B13-41B4-A334-1CDF534EEBBF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gray">
          <a:xfrm>
            <a:off x="-1588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7" name="矩形 6"/>
          <p:cNvSpPr/>
          <p:nvPr userDrawn="1"/>
        </p:nvSpPr>
        <p:spPr bwMode="black">
          <a:xfrm>
            <a:off x="-1588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zh-TW" sz="54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000">
                <a:solidFill>
                  <a:schemeClr val="accent1"/>
                </a:solidFill>
                <a:latin typeface="+mj-lt"/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 latinLnBrk="0">
              <a:defRPr lang="zh-TW" sz="54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>
                <a:solidFill>
                  <a:schemeClr val="accent1"/>
                </a:solidFill>
                <a:latin typeface="+mj-lt"/>
              </a:defRPr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7048" y="457200"/>
            <a:ext cx="91440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2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2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2015/5/2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2015/5/2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2015/5/2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 latinLnBrk="0">
              <a:defRPr lang="zh-TW" sz="3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6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 latinLnBrk="0">
              <a:defRPr lang="zh-TW" sz="3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20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7CC0096-1860-4642-9CD2-0079EA5E7CD1}" type="datetimeFigureOut">
              <a:rPr lang="en-US" altLang="zh-TW" smtClean="0"/>
              <a:pPr/>
              <a:t>5/2/2015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400" kern="1200">
          <a:solidFill>
            <a:schemeClr val="accent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zh-TW" sz="20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lang="zh-TW" sz="18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1152">
          <p15:clr>
            <a:srgbClr val="F26B43"/>
          </p15:clr>
        </p15:guide>
        <p15:guide id="5" orient="horz" pos="3840">
          <p15:clr>
            <a:srgbClr val="F26B43"/>
          </p15:clr>
        </p15:guide>
        <p15:guide id="6" orient="horz" pos="288">
          <p15:clr>
            <a:srgbClr val="F26B43"/>
          </p15:clr>
        </p15:guide>
        <p15:guide id="7" pos="6720">
          <p15:clr>
            <a:srgbClr val="F26B43"/>
          </p15:clr>
        </p15:guide>
        <p15:guide id="8" pos="960">
          <p15:clr>
            <a:srgbClr val="F26B43"/>
          </p15:clr>
        </p15:guide>
        <p15:guide id="9" pos="672">
          <p15:clr>
            <a:srgbClr val="F26B43"/>
          </p15:clr>
        </p15:guide>
        <p15:guide id="10" pos="7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Unity</a:t>
            </a:r>
            <a:r>
              <a:rPr lang="zh-TW" altLang="en-US" dirty="0" smtClean="0"/>
              <a:t> 教學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地圖製作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製作者：</a:t>
            </a:r>
            <a:r>
              <a:rPr lang="en-US" altLang="zh-TW" dirty="0" smtClean="0"/>
              <a:t>JoJo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5">
        <p:fade/>
      </p:transition>
    </mc:Choice>
    <mc:Fallback xmlns="">
      <p:transition spd="med" advTm="4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放入</a:t>
            </a:r>
            <a:r>
              <a:rPr lang="en-US" altLang="zh-TW" dirty="0" smtClean="0"/>
              <a:t>character controller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700808"/>
            <a:ext cx="7586133" cy="42672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470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放入天空盒</a:t>
            </a:r>
            <a:r>
              <a:rPr lang="en-US" altLang="zh-TW" dirty="0" smtClean="0"/>
              <a:t>(skyboxes)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6051"/>
            <a:ext cx="9121659" cy="513093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548680"/>
            <a:ext cx="10058400" cy="56578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548680"/>
            <a:ext cx="10058400" cy="5657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89" y="548680"/>
            <a:ext cx="10058400" cy="5657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45" y="549594"/>
            <a:ext cx="10058400" cy="56578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5" y="548680"/>
            <a:ext cx="10058400" cy="56578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5" y="54012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幾個動作提醒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使用右鍵可以改變視角</a:t>
            </a:r>
            <a:endParaRPr lang="en-US" altLang="zh-TW" sz="2800" dirty="0" smtClean="0"/>
          </a:p>
          <a:p>
            <a:r>
              <a:rPr lang="zh-TW" altLang="en-US" sz="2800" dirty="0" smtClean="0"/>
              <a:t>想要看某個特定物件，選取後點</a:t>
            </a:r>
            <a:r>
              <a:rPr lang="en-US" altLang="zh-TW" sz="2800" dirty="0" smtClean="0"/>
              <a:t>F</a:t>
            </a:r>
            <a:r>
              <a:rPr lang="zh-TW" altLang="en-US" sz="2800" dirty="0" smtClean="0"/>
              <a:t>即可</a:t>
            </a:r>
            <a:endParaRPr lang="en-US" altLang="zh-TW" sz="2800" dirty="0" smtClean="0"/>
          </a:p>
          <a:p>
            <a:r>
              <a:rPr lang="zh-TW" altLang="en-US" sz="2800" dirty="0" smtClean="0"/>
              <a:t>主要分為三個視窗</a:t>
            </a:r>
            <a:r>
              <a:rPr lang="en-US" altLang="zh-TW" sz="2800" dirty="0" smtClean="0"/>
              <a:t>:Scene, Game, Hierarchy, Project</a:t>
            </a:r>
          </a:p>
          <a:p>
            <a:r>
              <a:rPr lang="zh-TW" altLang="en-US" sz="2800" dirty="0" smtClean="0"/>
              <a:t>不用怕做錯，多嘗試各種不一樣的操作，</a:t>
            </a:r>
            <a:r>
              <a:rPr lang="en-US" altLang="zh-TW" sz="2800" dirty="0" smtClean="0"/>
              <a:t>Ctrl +Z </a:t>
            </a:r>
            <a:r>
              <a:rPr lang="zh-TW" altLang="en-US" sz="2800" dirty="0" smtClean="0"/>
              <a:t>可以回上一步</a:t>
            </a:r>
            <a:endParaRPr lang="en-US" altLang="zh-TW" sz="2800" dirty="0"/>
          </a:p>
          <a:p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60666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51" y="478559"/>
            <a:ext cx="8891497" cy="5842067"/>
          </a:xfrm>
        </p:spPr>
      </p:pic>
    </p:spTree>
    <p:extLst>
      <p:ext uri="{BB962C8B-B14F-4D97-AF65-F5344CB8AC3E}">
        <p14:creationId xmlns:p14="http://schemas.microsoft.com/office/powerpoint/2010/main" val="195921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簡介</a:t>
            </a:r>
            <a:r>
              <a:rPr lang="en-US" altLang="zh-TW" sz="5400" dirty="0" smtClean="0"/>
              <a:t>Unity</a:t>
            </a:r>
            <a:endParaRPr lang="zh-TW" sz="5400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524000" y="1828800"/>
            <a:ext cx="4572000" cy="4267200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是什麼</a:t>
            </a:r>
            <a:r>
              <a:rPr lang="en-US" altLang="zh-TW" sz="3200" dirty="0" smtClean="0"/>
              <a:t>?		</a:t>
            </a:r>
          </a:p>
          <a:p>
            <a:r>
              <a:rPr lang="zh-TW" altLang="en-US" sz="3200" dirty="0" smtClean="0"/>
              <a:t>版本</a:t>
            </a:r>
            <a:r>
              <a:rPr lang="en-US" altLang="zh-TW" sz="3200" dirty="0" smtClean="0"/>
              <a:t>?</a:t>
            </a:r>
          </a:p>
          <a:p>
            <a:r>
              <a:rPr lang="zh-TW" altLang="en-US" sz="3200" dirty="0" smtClean="0"/>
              <a:t>可應用在哪些裝置</a:t>
            </a:r>
            <a:r>
              <a:rPr lang="en-US" altLang="zh-TW" sz="3200" dirty="0" smtClean="0"/>
              <a:t>?</a:t>
            </a:r>
          </a:p>
          <a:p>
            <a:r>
              <a:rPr lang="en-US" altLang="zh-TW" sz="3200" dirty="0" smtClean="0"/>
              <a:t>2D?3D?</a:t>
            </a:r>
          </a:p>
          <a:p>
            <a:r>
              <a:rPr lang="zh-TW" altLang="en-US" sz="3200" dirty="0" smtClean="0"/>
              <a:t>可製作什麼類型的遊戲</a:t>
            </a:r>
            <a:r>
              <a:rPr lang="en-US" altLang="zh-TW" sz="3200" dirty="0" smtClean="0"/>
              <a:t>?</a:t>
            </a:r>
          </a:p>
          <a:p>
            <a:r>
              <a:rPr lang="zh-TW" altLang="en-US" sz="3200" dirty="0" smtClean="0"/>
              <a:t>要求的技術</a:t>
            </a:r>
            <a:r>
              <a:rPr lang="en-US" altLang="zh-TW" sz="3200" dirty="0" smtClean="0"/>
              <a:t>?</a:t>
            </a:r>
          </a:p>
        </p:txBody>
      </p:sp>
      <p:sp>
        <p:nvSpPr>
          <p:cNvPr id="4" name="內容版面配置區 1"/>
          <p:cNvSpPr txBox="1">
            <a:spLocks/>
          </p:cNvSpPr>
          <p:nvPr/>
        </p:nvSpPr>
        <p:spPr>
          <a:xfrm>
            <a:off x="6528048" y="1862091"/>
            <a:ext cx="5256584" cy="426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zh-TW" sz="2000" kern="12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zh-TW" sz="1800" kern="12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600" kern="12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accent1"/>
                </a:solidFill>
              </a:rPr>
              <a:t>一種遊戲開發引擎</a:t>
            </a:r>
            <a:endParaRPr lang="en-US" altLang="zh-TW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accent5"/>
                </a:solidFill>
              </a:rPr>
              <a:t>免費版</a:t>
            </a:r>
            <a:r>
              <a:rPr lang="zh-TW" altLang="en-US" sz="3200" dirty="0" smtClean="0">
                <a:solidFill>
                  <a:schemeClr val="accent1"/>
                </a:solidFill>
              </a:rPr>
              <a:t> 及 </a:t>
            </a:r>
            <a:r>
              <a:rPr lang="en-US" altLang="zh-TW" sz="3200" dirty="0" smtClean="0">
                <a:solidFill>
                  <a:schemeClr val="accent1"/>
                </a:solidFill>
              </a:rPr>
              <a:t>PRO</a:t>
            </a:r>
            <a:r>
              <a:rPr lang="zh-TW" altLang="en-US" sz="3200" dirty="0" smtClean="0">
                <a:solidFill>
                  <a:schemeClr val="accent1"/>
                </a:solidFill>
              </a:rPr>
              <a:t>版</a:t>
            </a:r>
            <a:endParaRPr lang="en-US" altLang="zh-TW" sz="32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3200" dirty="0" smtClean="0">
                <a:solidFill>
                  <a:schemeClr val="accent1"/>
                </a:solidFill>
              </a:rPr>
              <a:t>Android, </a:t>
            </a:r>
            <a:r>
              <a:rPr lang="en-US" altLang="zh-TW" sz="3200" dirty="0" err="1" smtClean="0">
                <a:solidFill>
                  <a:schemeClr val="accent1"/>
                </a:solidFill>
              </a:rPr>
              <a:t>ios</a:t>
            </a:r>
            <a:r>
              <a:rPr lang="en-US" altLang="zh-TW" sz="3200" dirty="0" smtClean="0">
                <a:solidFill>
                  <a:schemeClr val="accent1"/>
                </a:solidFill>
              </a:rPr>
              <a:t>, windows </a:t>
            </a:r>
            <a:r>
              <a:rPr lang="zh-TW" altLang="en-US" sz="3200" dirty="0" smtClean="0">
                <a:solidFill>
                  <a:schemeClr val="accent1"/>
                </a:solidFill>
              </a:rPr>
              <a:t>等</a:t>
            </a:r>
            <a:endParaRPr lang="en-US" altLang="zh-TW" sz="32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3200" dirty="0" smtClean="0">
                <a:solidFill>
                  <a:schemeClr val="accent1"/>
                </a:solidFill>
              </a:rPr>
              <a:t>2D</a:t>
            </a:r>
            <a:r>
              <a:rPr lang="en-US" altLang="zh-TW" sz="3200" dirty="0" smtClean="0">
                <a:solidFill>
                  <a:schemeClr val="accent5"/>
                </a:solidFill>
              </a:rPr>
              <a:t>3D</a:t>
            </a:r>
            <a:r>
              <a:rPr lang="zh-TW" altLang="en-US" sz="3200" dirty="0" smtClean="0">
                <a:solidFill>
                  <a:schemeClr val="accent1"/>
                </a:solidFill>
              </a:rPr>
              <a:t>都支援</a:t>
            </a:r>
            <a:endParaRPr lang="en-US" altLang="zh-TW" sz="32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accent1"/>
                </a:solidFill>
              </a:rPr>
              <a:t>自由度高，各類型遊戲都可</a:t>
            </a:r>
            <a:endParaRPr lang="en-US" altLang="zh-TW" sz="32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accent5"/>
                </a:solidFill>
              </a:rPr>
              <a:t>會使用</a:t>
            </a:r>
            <a:r>
              <a:rPr lang="en-US" altLang="zh-TW" sz="3200" dirty="0" smtClean="0">
                <a:solidFill>
                  <a:schemeClr val="accent5"/>
                </a:solidFill>
              </a:rPr>
              <a:t>unity</a:t>
            </a:r>
            <a:r>
              <a:rPr lang="zh-TW" altLang="en-US" sz="3200" dirty="0" smtClean="0">
                <a:solidFill>
                  <a:schemeClr val="accent5"/>
                </a:solidFill>
              </a:rPr>
              <a:t>介面</a:t>
            </a:r>
            <a:r>
              <a:rPr lang="zh-TW" altLang="en-US" sz="3200" dirty="0" smtClean="0">
                <a:solidFill>
                  <a:schemeClr val="accent1"/>
                </a:solidFill>
              </a:rPr>
              <a:t>，主要使用</a:t>
            </a:r>
            <a:r>
              <a:rPr lang="en-US" altLang="zh-TW" sz="3200" dirty="0" smtClean="0">
                <a:solidFill>
                  <a:schemeClr val="accent1"/>
                </a:solidFill>
              </a:rPr>
              <a:t>C#</a:t>
            </a:r>
            <a:r>
              <a:rPr lang="zh-TW" altLang="en-US" sz="3200" dirty="0" smtClean="0">
                <a:solidFill>
                  <a:schemeClr val="accent1"/>
                </a:solidFill>
              </a:rPr>
              <a:t>、</a:t>
            </a:r>
            <a:r>
              <a:rPr lang="en-US" altLang="zh-TW" sz="3200" dirty="0" err="1" smtClean="0">
                <a:solidFill>
                  <a:schemeClr val="accent1"/>
                </a:solidFill>
              </a:rPr>
              <a:t>javascript</a:t>
            </a:r>
            <a:endParaRPr lang="en-US" altLang="zh-TW" sz="32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Unity</a:t>
            </a:r>
            <a:r>
              <a:rPr lang="zh-TW" altLang="en-US" dirty="0" smtClean="0"/>
              <a:t>作的遊戲及成果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96" y="675387"/>
            <a:ext cx="3664808" cy="55072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44" y="754250"/>
            <a:ext cx="9269038" cy="52101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神魔之塔</a:t>
            </a:r>
            <a:endParaRPr lang="en-US" altLang="zh-TW" sz="4000" dirty="0" smtClean="0"/>
          </a:p>
          <a:p>
            <a:r>
              <a:rPr lang="en-US" altLang="zh-TW" sz="4000" dirty="0" smtClean="0"/>
              <a:t>Temple run</a:t>
            </a:r>
          </a:p>
          <a:p>
            <a:r>
              <a:rPr lang="zh-TW" altLang="en-US" sz="4000" dirty="0" smtClean="0"/>
              <a:t>預計成果</a:t>
            </a:r>
            <a:endParaRPr lang="en-US" altLang="zh-TW" sz="4000" dirty="0" smtClean="0"/>
          </a:p>
          <a:p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368" y="0"/>
            <a:ext cx="514551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69663"/>
            <a:ext cx="3913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08" y="836712"/>
            <a:ext cx="9684783" cy="5481587"/>
          </a:xfrm>
        </p:spPr>
      </p:pic>
    </p:spTree>
    <p:extLst>
      <p:ext uri="{BB962C8B-B14F-4D97-AF65-F5344CB8AC3E}">
        <p14:creationId xmlns:p14="http://schemas.microsoft.com/office/powerpoint/2010/main" val="20208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建立專案及平面</a:t>
            </a:r>
            <a:endParaRPr lang="zh-TW" altLang="en-US" dirty="0"/>
          </a:p>
        </p:txBody>
      </p:sp>
      <p:sp>
        <p:nvSpPr>
          <p:cNvPr id="5" name="五邊形 4"/>
          <p:cNvSpPr/>
          <p:nvPr/>
        </p:nvSpPr>
        <p:spPr>
          <a:xfrm>
            <a:off x="8688288" y="620688"/>
            <a:ext cx="2880320" cy="1080120"/>
          </a:xfrm>
          <a:prstGeom prst="homePlat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smtClean="0">
                <a:solidFill>
                  <a:schemeClr val="tx1"/>
                </a:solidFill>
              </a:rPr>
              <a:t>PART</a:t>
            </a:r>
            <a:r>
              <a:rPr lang="zh-TW" altLang="en-US" sz="5400" dirty="0" smtClean="0">
                <a:solidFill>
                  <a:schemeClr val="tx1"/>
                </a:solidFill>
              </a:rPr>
              <a:t> </a:t>
            </a:r>
            <a:r>
              <a:rPr lang="en-US" altLang="zh-TW" sz="5400" dirty="0" smtClean="0">
                <a:solidFill>
                  <a:schemeClr val="tx1"/>
                </a:solidFill>
              </a:rPr>
              <a:t>1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25" y="1600200"/>
            <a:ext cx="8670350" cy="4877072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19422"/>
            <a:ext cx="10058400" cy="5657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05767"/>
            <a:ext cx="10058400" cy="56578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1593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為平面上材質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772816"/>
            <a:ext cx="7586133" cy="42672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08720"/>
            <a:ext cx="10058400" cy="5657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0872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1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</a:t>
            </a:r>
            <a:r>
              <a:rPr lang="zh-TW" altLang="en-US" dirty="0" smtClean="0"/>
              <a:t>地圖塗上不同材質並製作地形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700808"/>
            <a:ext cx="7586133" cy="42672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132856"/>
            <a:ext cx="11568608" cy="1196754"/>
          </a:xfrm>
          <a:prstGeom prst="rect">
            <a:avLst/>
          </a:prstGeom>
        </p:spPr>
      </p:pic>
      <p:sp>
        <p:nvSpPr>
          <p:cNvPr id="3" name="矩形圖說文字 2"/>
          <p:cNvSpPr/>
          <p:nvPr/>
        </p:nvSpPr>
        <p:spPr>
          <a:xfrm>
            <a:off x="335360" y="457200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accent5"/>
                </a:solidFill>
              </a:rPr>
              <a:t>拉高</a:t>
            </a:r>
            <a:r>
              <a:rPr lang="zh-TW" altLang="en-US" sz="3200" dirty="0" smtClean="0">
                <a:solidFill>
                  <a:schemeClr val="bg1"/>
                </a:solidFill>
              </a:rPr>
              <a:t>或</a:t>
            </a:r>
            <a:r>
              <a:rPr lang="zh-TW" altLang="en-US" sz="3200" dirty="0" smtClean="0">
                <a:solidFill>
                  <a:schemeClr val="accent5"/>
                </a:solidFill>
              </a:rPr>
              <a:t>降低</a:t>
            </a:r>
            <a:r>
              <a:rPr lang="zh-TW" altLang="en-US" sz="3200" dirty="0" smtClean="0">
                <a:solidFill>
                  <a:schemeClr val="bg1"/>
                </a:solidFill>
              </a:rPr>
              <a:t>地形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2207568" y="468612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精準參數</a:t>
            </a:r>
            <a:endParaRPr lang="en-US" altLang="zh-TW" sz="32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3200" dirty="0" smtClean="0">
                <a:solidFill>
                  <a:srgbClr val="FF0000"/>
                </a:solidFill>
              </a:rPr>
              <a:t>製作平台</a:t>
            </a:r>
            <a:r>
              <a:rPr lang="zh-TW" altLang="en-US" sz="3200" dirty="0" smtClean="0">
                <a:solidFill>
                  <a:schemeClr val="bg1"/>
                </a:solidFill>
              </a:rPr>
              <a:t>等地形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2207568" y="468612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點</a:t>
            </a:r>
            <a:r>
              <a:rPr lang="en-US" altLang="zh-TW" sz="2400" dirty="0" smtClean="0">
                <a:solidFill>
                  <a:srgbClr val="FF0000"/>
                </a:solidFill>
              </a:rPr>
              <a:t>SHIFT</a:t>
            </a:r>
            <a:r>
              <a:rPr lang="zh-TW" altLang="en-US" sz="2400" dirty="0" smtClean="0">
                <a:solidFill>
                  <a:schemeClr val="bg1"/>
                </a:solidFill>
              </a:rPr>
              <a:t>可以固定高度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 smtClean="0">
                <a:solidFill>
                  <a:schemeClr val="bg1"/>
                </a:solidFill>
              </a:rPr>
              <a:t>藉此製作平台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圖說文字 8"/>
          <p:cNvSpPr/>
          <p:nvPr/>
        </p:nvSpPr>
        <p:spPr>
          <a:xfrm>
            <a:off x="3719736" y="457200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</a:rPr>
              <a:t>將地圖平滑化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 smtClean="0">
                <a:solidFill>
                  <a:srgbClr val="FF0000"/>
                </a:solidFill>
              </a:rPr>
              <a:t>柔化地形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5251236" y="468612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替地圖</a:t>
            </a:r>
            <a:r>
              <a:rPr lang="zh-TW" altLang="en-US" sz="3200" dirty="0" smtClean="0">
                <a:solidFill>
                  <a:schemeClr val="accent5"/>
                </a:solidFill>
              </a:rPr>
              <a:t>畫上材質</a:t>
            </a:r>
            <a:endParaRPr lang="zh-TW" altLang="en-US" sz="3200" dirty="0">
              <a:solidFill>
                <a:schemeClr val="accent5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6960096" y="468612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種樹工具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8533561" y="480024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種草工具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0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種樹、種草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828800"/>
            <a:ext cx="7586133" cy="4267200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836712"/>
            <a:ext cx="10058400" cy="5657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64" y="850567"/>
            <a:ext cx="10058400" cy="5657850"/>
          </a:xfrm>
          <a:prstGeom prst="rect">
            <a:avLst/>
          </a:prstGeom>
        </p:spPr>
      </p:pic>
      <p:sp>
        <p:nvSpPr>
          <p:cNvPr id="9" name="矩形圖說文字 8"/>
          <p:cNvSpPr/>
          <p:nvPr/>
        </p:nvSpPr>
        <p:spPr>
          <a:xfrm rot="16200000">
            <a:off x="2862028" y="-116626"/>
            <a:ext cx="3744416" cy="6120680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954269" y="1512879"/>
            <a:ext cx="52565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</a:rPr>
              <a:t>種草工具功能介紹</a:t>
            </a:r>
            <a:endParaRPr lang="en-US" altLang="zh-TW" sz="3600" dirty="0" smtClean="0">
              <a:solidFill>
                <a:schemeClr val="bg1"/>
              </a:solidFill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Brush Size 	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</a:rPr>
              <a:t>每次栽種面積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Opacity	 </a:t>
            </a:r>
            <a:r>
              <a:rPr lang="zh-TW" altLang="en-US" sz="2400" dirty="0" smtClean="0">
                <a:solidFill>
                  <a:schemeClr val="bg1"/>
                </a:solidFill>
              </a:rPr>
              <a:t>草的密度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Target Strength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</a:rPr>
              <a:t>一次種的數量，漸層速度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zh-TW" altLang="en-US" sz="2400" dirty="0" smtClean="0">
                <a:solidFill>
                  <a:srgbClr val="FF0000"/>
                </a:solidFill>
              </a:rPr>
              <a:t>注意：太遠會看不到草，節省效能</a:t>
            </a:r>
            <a:endParaRPr lang="en-US" altLang="zh-TW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4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放入光線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051738"/>
            <a:ext cx="9168341" cy="5157192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4" y="55108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Computer_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472324-6816-447D-A73C-4FA00160DF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電路板設計簡報 (寬螢幕)</Template>
  <TotalTime>0</TotalTime>
  <Words>197</Words>
  <Application>Microsoft Office PowerPoint</Application>
  <PresentationFormat>寬螢幕</PresentationFormat>
  <Paragraphs>49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微軟正黑體</vt:lpstr>
      <vt:lpstr>Arial</vt:lpstr>
      <vt:lpstr>Candara</vt:lpstr>
      <vt:lpstr>Consolas</vt:lpstr>
      <vt:lpstr>TechComputer_16x9</vt:lpstr>
      <vt:lpstr>Unity 教學 – 地圖製作</vt:lpstr>
      <vt:lpstr>簡介Unity</vt:lpstr>
      <vt:lpstr>用Unity作的遊戲及成果</vt:lpstr>
      <vt:lpstr>PowerPoint 簡報</vt:lpstr>
      <vt:lpstr>建立專案及平面</vt:lpstr>
      <vt:lpstr>為平面上材質</vt:lpstr>
      <vt:lpstr>為地圖塗上不同材質並製作地形</vt:lpstr>
      <vt:lpstr>種樹、種草</vt:lpstr>
      <vt:lpstr>放入光線</vt:lpstr>
      <vt:lpstr>放入character controller</vt:lpstr>
      <vt:lpstr>放入天空盒(skyboxes)</vt:lpstr>
      <vt:lpstr>幾個動作提醒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2015-04-29T14:05:24Z</dcterms:created>
  <dcterms:modified xsi:type="dcterms:W3CDTF">2015-05-02T04:22:58Z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